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0FDC5A41-6AEB-41CB-A21A-63DCD8F82E3E}">
          <p14:sldIdLst>
            <p14:sldId id="256"/>
            <p14:sldId id="257"/>
            <p14:sldId id="258"/>
            <p14:sldId id="259"/>
            <p14:sldId id="260"/>
            <p14:sldId id="261"/>
            <p14:sldId id="262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1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C3F54-D020-42ED-ADEF-6D02C9C2C15B}" v="8" dt="2021-08-01T23:12:21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4" d="100"/>
          <a:sy n="74" d="100"/>
        </p:scale>
        <p:origin x="-33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Daniel Silva" userId="23124879d043112d" providerId="LiveId" clId="{20EC3F54-D020-42ED-ADEF-6D02C9C2C15B}"/>
    <pc:docChg chg="undo custSel addSld delSld modSld addMainMaster delMainMaster modMainMaster addSection modSection">
      <pc:chgData name="David Daniel Silva" userId="23124879d043112d" providerId="LiveId" clId="{20EC3F54-D020-42ED-ADEF-6D02C9C2C15B}" dt="2021-08-01T23:14:45.185" v="112" actId="123"/>
      <pc:docMkLst>
        <pc:docMk/>
      </pc:docMkLst>
      <pc:sldChg chg="addSp delSp modSp mod modClrScheme chgLayout">
        <pc:chgData name="David Daniel Silva" userId="23124879d043112d" providerId="LiveId" clId="{20EC3F54-D020-42ED-ADEF-6D02C9C2C15B}" dt="2021-08-01T23:08:54.009" v="67" actId="14100"/>
        <pc:sldMkLst>
          <pc:docMk/>
          <pc:sldMk cId="1667637840" sldId="256"/>
        </pc:sldMkLst>
        <pc:spChg chg="del mod">
          <ac:chgData name="David Daniel Silva" userId="23124879d043112d" providerId="LiveId" clId="{20EC3F54-D020-42ED-ADEF-6D02C9C2C15B}" dt="2021-08-01T23:05:14.639" v="24" actId="478"/>
          <ac:spMkLst>
            <pc:docMk/>
            <pc:sldMk cId="1667637840" sldId="256"/>
            <ac:spMk id="2" creationId="{5FF652AB-4EFC-4B1A-AD06-BF91852B4499}"/>
          </ac:spMkLst>
        </pc:spChg>
        <pc:spChg chg="add del mod">
          <ac:chgData name="David Daniel Silva" userId="23124879d043112d" providerId="LiveId" clId="{20EC3F54-D020-42ED-ADEF-6D02C9C2C15B}" dt="2021-08-01T23:07:54.197" v="54" actId="478"/>
          <ac:spMkLst>
            <pc:docMk/>
            <pc:sldMk cId="1667637840" sldId="256"/>
            <ac:spMk id="3" creationId="{024B4136-4C5C-4350-B298-054607A33B59}"/>
          </ac:spMkLst>
        </pc:spChg>
        <pc:spChg chg="add del mod">
          <ac:chgData name="David Daniel Silva" userId="23124879d043112d" providerId="LiveId" clId="{20EC3F54-D020-42ED-ADEF-6D02C9C2C15B}" dt="2021-08-01T23:07:53.062" v="53" actId="478"/>
          <ac:spMkLst>
            <pc:docMk/>
            <pc:sldMk cId="1667637840" sldId="256"/>
            <ac:spMk id="5" creationId="{34842E82-5DA1-4C16-82BF-CD3A3A41C6C7}"/>
          </ac:spMkLst>
        </pc:spChg>
        <pc:spChg chg="add mod">
          <ac:chgData name="David Daniel Silva" userId="23124879d043112d" providerId="LiveId" clId="{20EC3F54-D020-42ED-ADEF-6D02C9C2C15B}" dt="2021-08-01T23:08:54.009" v="67" actId="14100"/>
          <ac:spMkLst>
            <pc:docMk/>
            <pc:sldMk cId="1667637840" sldId="256"/>
            <ac:spMk id="7" creationId="{FE7A784D-442D-4FE0-9370-A1FDC2576658}"/>
          </ac:spMkLst>
        </pc:spChg>
      </pc:sldChg>
      <pc:sldChg chg="addSp delSp modSp new mod">
        <pc:chgData name="David Daniel Silva" userId="23124879d043112d" providerId="LiveId" clId="{20EC3F54-D020-42ED-ADEF-6D02C9C2C15B}" dt="2021-08-01T23:09:02.289" v="69" actId="14100"/>
        <pc:sldMkLst>
          <pc:docMk/>
          <pc:sldMk cId="961424470" sldId="257"/>
        </pc:sldMkLst>
        <pc:spChg chg="del">
          <ac:chgData name="David Daniel Silva" userId="23124879d043112d" providerId="LiveId" clId="{20EC3F54-D020-42ED-ADEF-6D02C9C2C15B}" dt="2021-08-01T23:08:17.830" v="59" actId="478"/>
          <ac:spMkLst>
            <pc:docMk/>
            <pc:sldMk cId="961424470" sldId="257"/>
            <ac:spMk id="2" creationId="{5D3794CB-2455-4299-91C0-D044F2A29756}"/>
          </ac:spMkLst>
        </pc:spChg>
        <pc:spChg chg="del">
          <ac:chgData name="David Daniel Silva" userId="23124879d043112d" providerId="LiveId" clId="{20EC3F54-D020-42ED-ADEF-6D02C9C2C15B}" dt="2021-08-01T23:08:19.710" v="60" actId="478"/>
          <ac:spMkLst>
            <pc:docMk/>
            <pc:sldMk cId="961424470" sldId="257"/>
            <ac:spMk id="3" creationId="{CF41771A-C6B9-4B3D-9689-554002F10106}"/>
          </ac:spMkLst>
        </pc:spChg>
        <pc:spChg chg="add mod">
          <ac:chgData name="David Daniel Silva" userId="23124879d043112d" providerId="LiveId" clId="{20EC3F54-D020-42ED-ADEF-6D02C9C2C15B}" dt="2021-08-01T23:09:02.289" v="69" actId="14100"/>
          <ac:spMkLst>
            <pc:docMk/>
            <pc:sldMk cId="961424470" sldId="257"/>
            <ac:spMk id="5" creationId="{6251D22A-1A63-41AF-8878-05EDADF59D4E}"/>
          </ac:spMkLst>
        </pc:spChg>
      </pc:sldChg>
      <pc:sldChg chg="addSp delSp modSp new del mod modClrScheme chgLayout">
        <pc:chgData name="David Daniel Silva" userId="23124879d043112d" providerId="LiveId" clId="{20EC3F54-D020-42ED-ADEF-6D02C9C2C15B}" dt="2021-08-01T22:48:57.152" v="18" actId="2696"/>
        <pc:sldMkLst>
          <pc:docMk/>
          <pc:sldMk cId="3799050206" sldId="257"/>
        </pc:sldMkLst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2" creationId="{DA10CE14-24E0-4CB2-82C0-5D507573BA23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3" creationId="{2339125D-23FD-4876-99C1-D6EC81207F65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4" creationId="{A41F28FA-497F-4637-9A7A-E94B39B1C01B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5" creationId="{88DA497A-5B85-49E0-AF5C-2D94D803FF8F}"/>
          </ac:spMkLst>
        </pc:spChg>
        <pc:spChg chg="add del mod ord">
          <ac:chgData name="David Daniel Silva" userId="23124879d043112d" providerId="LiveId" clId="{20EC3F54-D020-42ED-ADEF-6D02C9C2C15B}" dt="2021-08-01T22:48:45.134" v="17" actId="700"/>
          <ac:spMkLst>
            <pc:docMk/>
            <pc:sldMk cId="3799050206" sldId="257"/>
            <ac:spMk id="6" creationId="{4D9115C3-AD07-40DF-A5CD-DC1F3CBA3139}"/>
          </ac:spMkLst>
        </pc:spChg>
      </pc:sldChg>
      <pc:sldChg chg="modSp new mod">
        <pc:chgData name="David Daniel Silva" userId="23124879d043112d" providerId="LiveId" clId="{20EC3F54-D020-42ED-ADEF-6D02C9C2C15B}" dt="2021-08-01T23:11:27.849" v="90" actId="255"/>
        <pc:sldMkLst>
          <pc:docMk/>
          <pc:sldMk cId="792449050" sldId="258"/>
        </pc:sldMkLst>
        <pc:spChg chg="mod">
          <ac:chgData name="David Daniel Silva" userId="23124879d043112d" providerId="LiveId" clId="{20EC3F54-D020-42ED-ADEF-6D02C9C2C15B}" dt="2021-08-01T23:11:10.436" v="87" actId="255"/>
          <ac:spMkLst>
            <pc:docMk/>
            <pc:sldMk cId="792449050" sldId="258"/>
            <ac:spMk id="2" creationId="{DF2145AD-E3C4-483E-BFB4-95083AB65B9B}"/>
          </ac:spMkLst>
        </pc:spChg>
        <pc:spChg chg="mod">
          <ac:chgData name="David Daniel Silva" userId="23124879d043112d" providerId="LiveId" clId="{20EC3F54-D020-42ED-ADEF-6D02C9C2C15B}" dt="2021-08-01T23:11:27.849" v="90" actId="255"/>
          <ac:spMkLst>
            <pc:docMk/>
            <pc:sldMk cId="792449050" sldId="258"/>
            <ac:spMk id="3" creationId="{730687F7-91A6-48FE-9A44-54C38F0D193D}"/>
          </ac:spMkLst>
        </pc:spChg>
      </pc:sldChg>
      <pc:sldChg chg="new del">
        <pc:chgData name="David Daniel Silva" userId="23124879d043112d" providerId="LiveId" clId="{20EC3F54-D020-42ED-ADEF-6D02C9C2C15B}" dt="2021-08-01T22:47:16.734" v="6" actId="2696"/>
        <pc:sldMkLst>
          <pc:docMk/>
          <pc:sldMk cId="989874452" sldId="258"/>
        </pc:sldMkLst>
      </pc:sldChg>
      <pc:sldChg chg="modSp new mod">
        <pc:chgData name="David Daniel Silva" userId="23124879d043112d" providerId="LiveId" clId="{20EC3F54-D020-42ED-ADEF-6D02C9C2C15B}" dt="2021-08-01T23:14:45.185" v="112" actId="123"/>
        <pc:sldMkLst>
          <pc:docMk/>
          <pc:sldMk cId="476855472" sldId="259"/>
        </pc:sldMkLst>
        <pc:spChg chg="mod">
          <ac:chgData name="David Daniel Silva" userId="23124879d043112d" providerId="LiveId" clId="{20EC3F54-D020-42ED-ADEF-6D02C9C2C15B}" dt="2021-08-01T23:12:53.870" v="101" actId="120"/>
          <ac:spMkLst>
            <pc:docMk/>
            <pc:sldMk cId="476855472" sldId="259"/>
            <ac:spMk id="2" creationId="{5FE19E72-8799-4263-B67D-6B7D5F837DD4}"/>
          </ac:spMkLst>
        </pc:spChg>
        <pc:spChg chg="mod">
          <ac:chgData name="David Daniel Silva" userId="23124879d043112d" providerId="LiveId" clId="{20EC3F54-D020-42ED-ADEF-6D02C9C2C15B}" dt="2021-08-01T23:14:45.185" v="112" actId="123"/>
          <ac:spMkLst>
            <pc:docMk/>
            <pc:sldMk cId="476855472" sldId="259"/>
            <ac:spMk id="3" creationId="{3FC7625C-2742-4FCC-9647-09FD861BD41B}"/>
          </ac:spMkLst>
        </pc:spChg>
      </pc:sldChg>
      <pc:sldChg chg="modSp new del mod">
        <pc:chgData name="David Daniel Silva" userId="23124879d043112d" providerId="LiveId" clId="{20EC3F54-D020-42ED-ADEF-6D02C9C2C15B}" dt="2021-08-01T23:12:34.690" v="98" actId="2696"/>
        <pc:sldMkLst>
          <pc:docMk/>
          <pc:sldMk cId="3493658539" sldId="259"/>
        </pc:sldMkLst>
        <pc:spChg chg="mod">
          <ac:chgData name="David Daniel Silva" userId="23124879d043112d" providerId="LiveId" clId="{20EC3F54-D020-42ED-ADEF-6D02C9C2C15B}" dt="2021-08-01T23:10:09.260" v="83" actId="27636"/>
          <ac:spMkLst>
            <pc:docMk/>
            <pc:sldMk cId="3493658539" sldId="259"/>
            <ac:spMk id="2" creationId="{98317A60-B3C9-406E-89EE-F5456AD31FC8}"/>
          </ac:spMkLst>
        </pc:spChg>
        <pc:spChg chg="mod">
          <ac:chgData name="David Daniel Silva" userId="23124879d043112d" providerId="LiveId" clId="{20EC3F54-D020-42ED-ADEF-6D02C9C2C15B}" dt="2021-08-01T23:12:32.189" v="97" actId="1076"/>
          <ac:spMkLst>
            <pc:docMk/>
            <pc:sldMk cId="3493658539" sldId="259"/>
            <ac:spMk id="3" creationId="{CDADE5CB-1A5A-42BA-A6C4-15C5022D6199}"/>
          </ac:spMkLst>
        </pc:spChg>
      </pc:sldChg>
      <pc:sldChg chg="modSp new mod">
        <pc:chgData name="David Daniel Silva" userId="23124879d043112d" providerId="LiveId" clId="{20EC3F54-D020-42ED-ADEF-6D02C9C2C15B}" dt="2021-08-01T23:14:41.982" v="111" actId="123"/>
        <pc:sldMkLst>
          <pc:docMk/>
          <pc:sldMk cId="2170299401" sldId="260"/>
        </pc:sldMkLst>
        <pc:spChg chg="mod">
          <ac:chgData name="David Daniel Silva" userId="23124879d043112d" providerId="LiveId" clId="{20EC3F54-D020-42ED-ADEF-6D02C9C2C15B}" dt="2021-08-01T23:14:13.728" v="106" actId="20577"/>
          <ac:spMkLst>
            <pc:docMk/>
            <pc:sldMk cId="2170299401" sldId="260"/>
            <ac:spMk id="2" creationId="{B05E9E4E-AC9E-4713-98AE-7D9ADDD0A838}"/>
          </ac:spMkLst>
        </pc:spChg>
        <pc:spChg chg="mod">
          <ac:chgData name="David Daniel Silva" userId="23124879d043112d" providerId="LiveId" clId="{20EC3F54-D020-42ED-ADEF-6D02C9C2C15B}" dt="2021-08-01T23:14:41.982" v="111" actId="123"/>
          <ac:spMkLst>
            <pc:docMk/>
            <pc:sldMk cId="2170299401" sldId="260"/>
            <ac:spMk id="3" creationId="{A0F614BF-809D-4E80-A694-E80F4EAE3DF6}"/>
          </ac:spMkLst>
        </pc:spChg>
      </pc:sldChg>
      <pc:sldChg chg="modSp new mod">
        <pc:chgData name="David Daniel Silva" userId="23124879d043112d" providerId="LiveId" clId="{20EC3F54-D020-42ED-ADEF-6D02C9C2C15B}" dt="2021-08-01T23:14:38.975" v="110" actId="123"/>
        <pc:sldMkLst>
          <pc:docMk/>
          <pc:sldMk cId="2063554829" sldId="261"/>
        </pc:sldMkLst>
        <pc:spChg chg="mod">
          <ac:chgData name="David Daniel Silva" userId="23124879d043112d" providerId="LiveId" clId="{20EC3F54-D020-42ED-ADEF-6D02C9C2C15B}" dt="2021-08-01T23:14:35.257" v="109" actId="120"/>
          <ac:spMkLst>
            <pc:docMk/>
            <pc:sldMk cId="2063554829" sldId="261"/>
            <ac:spMk id="2" creationId="{02768A99-D046-47D7-BDA5-8A9392E30D3E}"/>
          </ac:spMkLst>
        </pc:spChg>
        <pc:spChg chg="mod">
          <ac:chgData name="David Daniel Silva" userId="23124879d043112d" providerId="LiveId" clId="{20EC3F54-D020-42ED-ADEF-6D02C9C2C15B}" dt="2021-08-01T23:14:38.975" v="110" actId="123"/>
          <ac:spMkLst>
            <pc:docMk/>
            <pc:sldMk cId="2063554829" sldId="261"/>
            <ac:spMk id="3" creationId="{12386FC0-F934-475A-BE18-9F7932EAE63A}"/>
          </ac:spMkLst>
        </pc:spChg>
      </pc:sldChg>
      <pc:sldMasterChg chg="addSldLayout delSldLayout modSldLayout">
        <pc:chgData name="David Daniel Silva" userId="23124879d043112d" providerId="LiveId" clId="{20EC3F54-D020-42ED-ADEF-6D02C9C2C15B}" dt="2021-08-01T23:12:21.790" v="96" actId="2711"/>
        <pc:sldMasterMkLst>
          <pc:docMk/>
          <pc:sldMasterMk cId="298343655" sldId="2147483648"/>
        </pc:sldMasterMkLst>
        <pc:sldLayoutChg chg="modSp">
          <pc:chgData name="David Daniel Silva" userId="23124879d043112d" providerId="LiveId" clId="{20EC3F54-D020-42ED-ADEF-6D02C9C2C15B}" dt="2021-08-01T23:12:21.790" v="96" actId="2711"/>
          <pc:sldLayoutMkLst>
            <pc:docMk/>
            <pc:sldMasterMk cId="298343655" sldId="2147483648"/>
            <pc:sldLayoutMk cId="1758690351" sldId="2147483649"/>
          </pc:sldLayoutMkLst>
          <pc:spChg chg="mod">
            <ac:chgData name="David Daniel Silva" userId="23124879d043112d" providerId="LiveId" clId="{20EC3F54-D020-42ED-ADEF-6D02C9C2C15B}" dt="2021-08-01T23:12:13.898" v="95" actId="2711"/>
            <ac:spMkLst>
              <pc:docMk/>
              <pc:sldMasterMk cId="298343655" sldId="2147483648"/>
              <pc:sldLayoutMk cId="1758690351" sldId="2147483649"/>
              <ac:spMk id="2" creationId="{CA902A9B-7381-431F-925F-15B0B18743B5}"/>
            </ac:spMkLst>
          </pc:spChg>
          <pc:spChg chg="mod">
            <ac:chgData name="David Daniel Silva" userId="23124879d043112d" providerId="LiveId" clId="{20EC3F54-D020-42ED-ADEF-6D02C9C2C15B}" dt="2021-08-01T23:12:21.790" v="96" actId="2711"/>
            <ac:spMkLst>
              <pc:docMk/>
              <pc:sldMasterMk cId="298343655" sldId="2147483648"/>
              <pc:sldLayoutMk cId="1758690351" sldId="2147483649"/>
              <ac:spMk id="3" creationId="{79A5A1A8-D65C-4729-8174-6B13A7C02609}"/>
            </ac:spMkLst>
          </pc:spChg>
        </pc:sldLayoutChg>
        <pc:sldLayoutChg chg="addSp delSp modSp new del mod">
          <pc:chgData name="David Daniel Silva" userId="23124879d043112d" providerId="LiveId" clId="{20EC3F54-D020-42ED-ADEF-6D02C9C2C15B}" dt="2021-08-01T23:07:03.861" v="45" actId="2696"/>
          <pc:sldLayoutMkLst>
            <pc:docMk/>
            <pc:sldMasterMk cId="298343655" sldId="2147483648"/>
            <pc:sldLayoutMk cId="2595013485" sldId="2147483650"/>
          </pc:sldLayoutMkLst>
          <pc:spChg chg="del">
            <ac:chgData name="David Daniel Silva" userId="23124879d043112d" providerId="LiveId" clId="{20EC3F54-D020-42ED-ADEF-6D02C9C2C15B}" dt="2021-08-01T23:05:49.528" v="38" actId="478"/>
            <ac:spMkLst>
              <pc:docMk/>
              <pc:sldMasterMk cId="298343655" sldId="2147483648"/>
              <pc:sldLayoutMk cId="2595013485" sldId="2147483650"/>
              <ac:spMk id="2" creationId="{8A6CC99D-6EC9-49E7-A3B9-4044C96C3D0F}"/>
            </ac:spMkLst>
          </pc:spChg>
          <pc:spChg chg="add del mod">
            <ac:chgData name="David Daniel Silva" userId="23124879d043112d" providerId="LiveId" clId="{20EC3F54-D020-42ED-ADEF-6D02C9C2C15B}" dt="2021-08-01T23:06:36.687" v="41" actId="478"/>
            <ac:spMkLst>
              <pc:docMk/>
              <pc:sldMasterMk cId="298343655" sldId="2147483648"/>
              <pc:sldLayoutMk cId="2595013485" sldId="2147483650"/>
              <ac:spMk id="4" creationId="{CADC1A70-9504-46C7-A135-639762CCECD6}"/>
            </ac:spMkLst>
          </pc:spChg>
          <pc:spChg chg="add mod">
            <ac:chgData name="David Daniel Silva" userId="23124879d043112d" providerId="LiveId" clId="{20EC3F54-D020-42ED-ADEF-6D02C9C2C15B}" dt="2021-08-01T23:06:51.288" v="44" actId="14100"/>
            <ac:spMkLst>
              <pc:docMk/>
              <pc:sldMasterMk cId="298343655" sldId="2147483648"/>
              <pc:sldLayoutMk cId="2595013485" sldId="2147483650"/>
              <ac:spMk id="6" creationId="{BFE9D23D-D274-4EEE-A1C1-D1D118942813}"/>
            </ac:spMkLst>
          </pc:spChg>
        </pc:sldLayoutChg>
        <pc:sldLayoutChg chg="addSp delSp new del mod">
          <pc:chgData name="David Daniel Silva" userId="23124879d043112d" providerId="LiveId" clId="{20EC3F54-D020-42ED-ADEF-6D02C9C2C15B}" dt="2021-08-01T23:07:46.267" v="52" actId="11236"/>
          <pc:sldLayoutMkLst>
            <pc:docMk/>
            <pc:sldMasterMk cId="298343655" sldId="2147483648"/>
            <pc:sldLayoutMk cId="4232176466" sldId="2147483650"/>
          </pc:sldLayoutMkLst>
          <pc:spChg chg="add del">
            <ac:chgData name="David Daniel Silva" userId="23124879d043112d" providerId="LiveId" clId="{20EC3F54-D020-42ED-ADEF-6D02C9C2C15B}" dt="2021-08-01T23:07:45.379" v="51" actId="478"/>
            <ac:spMkLst>
              <pc:docMk/>
              <pc:sldMasterMk cId="298343655" sldId="2147483648"/>
              <pc:sldLayoutMk cId="4232176466" sldId="2147483650"/>
              <ac:spMk id="2" creationId="{39608BED-2D7A-433B-A50E-3F2AD186C3D7}"/>
            </ac:spMkLst>
          </pc:spChg>
        </pc:sldLayoutChg>
        <pc:sldLayoutChg chg="addSp delSp modSp mod">
          <pc:chgData name="David Daniel Silva" userId="23124879d043112d" providerId="LiveId" clId="{20EC3F54-D020-42ED-ADEF-6D02C9C2C15B}" dt="2021-08-01T22:48:44.171" v="15" actId="478"/>
          <pc:sldLayoutMkLst>
            <pc:docMk/>
            <pc:sldMasterMk cId="298343655" sldId="2147483648"/>
            <pc:sldLayoutMk cId="2345103096" sldId="2147483662"/>
          </pc:sldLayoutMkLst>
          <pc:spChg chg="add del">
            <ac:chgData name="David Daniel Silva" userId="23124879d043112d" providerId="LiveId" clId="{20EC3F54-D020-42ED-ADEF-6D02C9C2C15B}" dt="2021-08-01T22:48:44.171" v="15" actId="478"/>
            <ac:spMkLst>
              <pc:docMk/>
              <pc:sldMasterMk cId="298343655" sldId="2147483648"/>
              <pc:sldLayoutMk cId="2345103096" sldId="2147483662"/>
              <ac:spMk id="2" creationId="{D1548CBC-8DC1-41EC-A82F-2DBECD439EE7}"/>
            </ac:spMkLst>
          </pc:spChg>
          <pc:spChg chg="add del mod">
            <ac:chgData name="David Daniel Silva" userId="23124879d043112d" providerId="LiveId" clId="{20EC3F54-D020-42ED-ADEF-6D02C9C2C15B}" dt="2021-08-01T22:48:43.948" v="14" actId="6549"/>
            <ac:spMkLst>
              <pc:docMk/>
              <pc:sldMasterMk cId="298343655" sldId="2147483648"/>
              <pc:sldLayoutMk cId="2345103096" sldId="2147483662"/>
              <ac:spMk id="3" creationId="{37EBB5E8-1CBB-453E-9692-6D3060239883}"/>
            </ac:spMkLst>
          </pc:spChg>
        </pc:sldLayoutChg>
      </pc:sldMasterChg>
      <pc:sldMasterChg chg="new del mod addSldLayout delSldLayout">
        <pc:chgData name="David Daniel Silva" userId="23124879d043112d" providerId="LiveId" clId="{20EC3F54-D020-42ED-ADEF-6D02C9C2C15B}" dt="2021-08-01T23:05:41.786" v="36" actId="2696"/>
        <pc:sldMasterMkLst>
          <pc:docMk/>
          <pc:sldMasterMk cId="951398070" sldId="2147483650"/>
        </pc:sldMasterMkLst>
        <pc:sldLayoutChg chg="new del replId">
          <pc:chgData name="David Daniel Silva" userId="23124879d043112d" providerId="LiveId" clId="{20EC3F54-D020-42ED-ADEF-6D02C9C2C15B}" dt="2021-08-01T23:05:41.773" v="25" actId="2696"/>
          <pc:sldLayoutMkLst>
            <pc:docMk/>
            <pc:sldMasterMk cId="951398070" sldId="2147483650"/>
            <pc:sldLayoutMk cId="2921922546" sldId="2147483651"/>
          </pc:sldLayoutMkLst>
        </pc:sldLayoutChg>
        <pc:sldLayoutChg chg="new del replId">
          <pc:chgData name="David Daniel Silva" userId="23124879d043112d" providerId="LiveId" clId="{20EC3F54-D020-42ED-ADEF-6D02C9C2C15B}" dt="2021-08-01T23:05:41.774" v="26" actId="2696"/>
          <pc:sldLayoutMkLst>
            <pc:docMk/>
            <pc:sldMasterMk cId="951398070" sldId="2147483650"/>
            <pc:sldLayoutMk cId="2640185488" sldId="2147483652"/>
          </pc:sldLayoutMkLst>
        </pc:sldLayoutChg>
        <pc:sldLayoutChg chg="new del replId">
          <pc:chgData name="David Daniel Silva" userId="23124879d043112d" providerId="LiveId" clId="{20EC3F54-D020-42ED-ADEF-6D02C9C2C15B}" dt="2021-08-01T23:05:41.775" v="27" actId="2696"/>
          <pc:sldLayoutMkLst>
            <pc:docMk/>
            <pc:sldMasterMk cId="951398070" sldId="2147483650"/>
            <pc:sldLayoutMk cId="2000619490" sldId="2147483653"/>
          </pc:sldLayoutMkLst>
        </pc:sldLayoutChg>
        <pc:sldLayoutChg chg="new del replId">
          <pc:chgData name="David Daniel Silva" userId="23124879d043112d" providerId="LiveId" clId="{20EC3F54-D020-42ED-ADEF-6D02C9C2C15B}" dt="2021-08-01T23:05:41.777" v="28" actId="2696"/>
          <pc:sldLayoutMkLst>
            <pc:docMk/>
            <pc:sldMasterMk cId="951398070" sldId="2147483650"/>
            <pc:sldLayoutMk cId="2626630249" sldId="2147483654"/>
          </pc:sldLayoutMkLst>
        </pc:sldLayoutChg>
        <pc:sldLayoutChg chg="new del replId">
          <pc:chgData name="David Daniel Silva" userId="23124879d043112d" providerId="LiveId" clId="{20EC3F54-D020-42ED-ADEF-6D02C9C2C15B}" dt="2021-08-01T23:05:41.778" v="29" actId="2696"/>
          <pc:sldLayoutMkLst>
            <pc:docMk/>
            <pc:sldMasterMk cId="951398070" sldId="2147483650"/>
            <pc:sldLayoutMk cId="3743110049" sldId="2147483655"/>
          </pc:sldLayoutMkLst>
        </pc:sldLayoutChg>
        <pc:sldLayoutChg chg="new del replId">
          <pc:chgData name="David Daniel Silva" userId="23124879d043112d" providerId="LiveId" clId="{20EC3F54-D020-42ED-ADEF-6D02C9C2C15B}" dt="2021-08-01T23:05:41.779" v="30" actId="2696"/>
          <pc:sldLayoutMkLst>
            <pc:docMk/>
            <pc:sldMasterMk cId="951398070" sldId="2147483650"/>
            <pc:sldLayoutMk cId="2313484063" sldId="2147483656"/>
          </pc:sldLayoutMkLst>
        </pc:sldLayoutChg>
        <pc:sldLayoutChg chg="new del replId">
          <pc:chgData name="David Daniel Silva" userId="23124879d043112d" providerId="LiveId" clId="{20EC3F54-D020-42ED-ADEF-6D02C9C2C15B}" dt="2021-08-01T23:05:41.780" v="31" actId="2696"/>
          <pc:sldLayoutMkLst>
            <pc:docMk/>
            <pc:sldMasterMk cId="951398070" sldId="2147483650"/>
            <pc:sldLayoutMk cId="464583754" sldId="2147483657"/>
          </pc:sldLayoutMkLst>
        </pc:sldLayoutChg>
        <pc:sldLayoutChg chg="new del replId">
          <pc:chgData name="David Daniel Silva" userId="23124879d043112d" providerId="LiveId" clId="{20EC3F54-D020-42ED-ADEF-6D02C9C2C15B}" dt="2021-08-01T23:05:41.781" v="32" actId="2696"/>
          <pc:sldLayoutMkLst>
            <pc:docMk/>
            <pc:sldMasterMk cId="951398070" sldId="2147483650"/>
            <pc:sldLayoutMk cId="194998480" sldId="2147483658"/>
          </pc:sldLayoutMkLst>
        </pc:sldLayoutChg>
        <pc:sldLayoutChg chg="new del replId">
          <pc:chgData name="David Daniel Silva" userId="23124879d043112d" providerId="LiveId" clId="{20EC3F54-D020-42ED-ADEF-6D02C9C2C15B}" dt="2021-08-01T23:05:41.782" v="33" actId="2696"/>
          <pc:sldLayoutMkLst>
            <pc:docMk/>
            <pc:sldMasterMk cId="951398070" sldId="2147483650"/>
            <pc:sldLayoutMk cId="471434768" sldId="2147483659"/>
          </pc:sldLayoutMkLst>
        </pc:sldLayoutChg>
        <pc:sldLayoutChg chg="new del replId">
          <pc:chgData name="David Daniel Silva" userId="23124879d043112d" providerId="LiveId" clId="{20EC3F54-D020-42ED-ADEF-6D02C9C2C15B}" dt="2021-08-01T23:05:41.783" v="34" actId="2696"/>
          <pc:sldLayoutMkLst>
            <pc:docMk/>
            <pc:sldMasterMk cId="951398070" sldId="2147483650"/>
            <pc:sldLayoutMk cId="2511696606" sldId="2147483660"/>
          </pc:sldLayoutMkLst>
        </pc:sldLayoutChg>
        <pc:sldLayoutChg chg="new del replId">
          <pc:chgData name="David Daniel Silva" userId="23124879d043112d" providerId="LiveId" clId="{20EC3F54-D020-42ED-ADEF-6D02C9C2C15B}" dt="2021-08-01T23:05:41.784" v="35" actId="2696"/>
          <pc:sldLayoutMkLst>
            <pc:docMk/>
            <pc:sldMasterMk cId="951398070" sldId="2147483650"/>
            <pc:sldLayoutMk cId="193580721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A902A9B-7381-431F-925F-15B0B1874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187" y="1239521"/>
            <a:ext cx="10345783" cy="1015999"/>
          </a:xfrm>
        </p:spPr>
        <p:txBody>
          <a:bodyPr anchor="b">
            <a:normAutofit/>
          </a:bodyPr>
          <a:lstStyle>
            <a:lvl1pPr algn="ctr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9A5A1A8-D65C-4729-8174-6B13A7C02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188" y="2368731"/>
            <a:ext cx="10345782" cy="3411583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75869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8BB1E61C-DE85-40AC-8CC9-012C5EA65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1156"/>
            <a:ext cx="103174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A36F793-2966-4645-93C7-BDDAC59FC6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62341"/>
            <a:ext cx="10317480" cy="3114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8328B7A5-B3D0-4C83-8421-1B55479F70E6}"/>
              </a:ext>
            </a:extLst>
          </p:cNvPr>
          <p:cNvSpPr/>
          <p:nvPr userDrawn="1"/>
        </p:nvSpPr>
        <p:spPr>
          <a:xfrm>
            <a:off x="0" y="5852160"/>
            <a:ext cx="12192000" cy="1005840"/>
          </a:xfrm>
          <a:prstGeom prst="rect">
            <a:avLst/>
          </a:prstGeom>
          <a:solidFill>
            <a:srgbClr val="71C1F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3AFA27CA-FA3B-4935-91B7-2C7F38D760A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163730"/>
            <a:ext cx="595357" cy="91998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794DD804-525D-470B-ADAC-D8A17956061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170" y="115608"/>
            <a:ext cx="1209017" cy="55962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0B3560FB-DC6E-4C01-BEDB-FAF679931B58}"/>
              </a:ext>
            </a:extLst>
          </p:cNvPr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336" y="371080"/>
            <a:ext cx="663708" cy="60798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444D8588-59A2-447F-A774-1EA30218A602}"/>
              </a:ext>
            </a:extLst>
          </p:cNvPr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043" y="547120"/>
            <a:ext cx="889635" cy="327025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="" xmlns:a16="http://schemas.microsoft.com/office/drawing/2014/main" id="{E16C7421-FFBF-4A14-8052-4986C7C8092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918" y="391381"/>
            <a:ext cx="709231" cy="567385"/>
          </a:xfrm>
          <a:prstGeom prst="rect">
            <a:avLst/>
          </a:prstGeom>
        </p:spPr>
      </p:pic>
      <p:sp>
        <p:nvSpPr>
          <p:cNvPr id="13" name="Retângulo 12">
            <a:extLst>
              <a:ext uri="{FF2B5EF4-FFF2-40B4-BE49-F238E27FC236}">
                <a16:creationId xmlns="" xmlns:a16="http://schemas.microsoft.com/office/drawing/2014/main" id="{AEEE6C3F-A968-408F-A9F9-817FAADFA001}"/>
              </a:ext>
            </a:extLst>
          </p:cNvPr>
          <p:cNvSpPr/>
          <p:nvPr userDrawn="1"/>
        </p:nvSpPr>
        <p:spPr>
          <a:xfrm>
            <a:off x="2498501" y="637273"/>
            <a:ext cx="6883989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18th CONTECSI - International Conference on </a:t>
            </a:r>
            <a:r>
              <a:rPr lang="en-US" sz="18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Information Systems and 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rPr>
              <a:t>Technology Management </a:t>
            </a:r>
            <a:endParaRPr lang="pt-BR" sz="1800" dirty="0">
              <a:effectLst/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  <a:p>
            <a:pPr algn="ctr">
              <a:spcAft>
                <a:spcPts val="0"/>
              </a:spcAft>
              <a:tabLst>
                <a:tab pos="2743200" algn="ctr"/>
                <a:tab pos="5486400" algn="r"/>
              </a:tabLst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FE7A784D-442D-4FE0-9370-A1FDC2576658}"/>
              </a:ext>
            </a:extLst>
          </p:cNvPr>
          <p:cNvSpPr txBox="1"/>
          <p:nvPr/>
        </p:nvSpPr>
        <p:spPr>
          <a:xfrm>
            <a:off x="817685" y="1421505"/>
            <a:ext cx="1069144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PRESENTATION SLIDE MODEL FOR USE IN VIDEO RECORDING</a:t>
            </a: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MANDATORY USE BY ALL AUTHORS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Maximum video length: 8 minutes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Dear Author</a:t>
            </a:r>
          </a:p>
          <a:p>
            <a:pPr algn="ctr"/>
            <a:endParaRPr lang="en-US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The presentation sessions of the 18th CONTECSI Virtual will take place in virtual mode using the Zoom platform.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Each session will have a moderator and several authors. In each session, the videos will be shown with the mandatory presence of the authors followed by discussion.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The video must have a maximum duration of 8 minutes and be executed by the author using the free ZOOM platform, according to the Manual for recording the presentation video on the 18th CONTECSI portal.</a:t>
            </a:r>
          </a:p>
          <a:p>
            <a:pPr algn="ctr"/>
            <a:r>
              <a:rPr lang="en-US" dirty="0">
                <a:latin typeface="Arial" pitchFamily="34" charset="0"/>
                <a:cs typeface="Arial" pitchFamily="34" charset="0"/>
              </a:rPr>
              <a:t>The following are recommendations for preparing and sequencing the presentation slides.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63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6251D22A-1A63-41AF-8878-05EDADF59D4E}"/>
              </a:ext>
            </a:extLst>
          </p:cNvPr>
          <p:cNvSpPr txBox="1"/>
          <p:nvPr/>
        </p:nvSpPr>
        <p:spPr>
          <a:xfrm>
            <a:off x="800101" y="1347008"/>
            <a:ext cx="1059473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PRESENTATION SLIDES FOR RECORDING THE VIDEO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Rules for the preparation and sequencing of presentation slides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1-Use Arial font size 20 in the Title and use Arial font size 16 in the body text.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2- Compose your entire presentation clearly, summarized and Remember: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 You will use the slides for video recording.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 The video must have a maximum duration of 8 minutes.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-The video and the full text of your work will be available to all attendees before and after the event.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3- Be prepared to make your presentation within a maximum of 8 minutes according to CONTECSI's standard sessions.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4-Use the following template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2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30687F7-91A6-48FE-9A44-54C38F0D1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974" y="1286899"/>
            <a:ext cx="10345782" cy="4212380"/>
          </a:xfrm>
        </p:spPr>
        <p:txBody>
          <a:bodyPr>
            <a:noAutofit/>
          </a:bodyPr>
          <a:lstStyle/>
          <a:p>
            <a:pPr algn="l"/>
            <a:r>
              <a:rPr lang="pt-BR" sz="1400" dirty="0" err="1"/>
              <a:t>Title</a:t>
            </a:r>
            <a:r>
              <a:rPr lang="pt-BR" sz="1400" dirty="0"/>
              <a:t>:</a:t>
            </a:r>
          </a:p>
          <a:p>
            <a:pPr algn="l"/>
            <a:endParaRPr lang="pt-BR" sz="1400" dirty="0"/>
          </a:p>
          <a:p>
            <a:pPr algn="l"/>
            <a:r>
              <a:rPr lang="pt-BR" sz="1400" dirty="0" err="1"/>
              <a:t>Author</a:t>
            </a:r>
            <a:r>
              <a:rPr lang="pt-BR" sz="1400" dirty="0"/>
              <a:t> 1: </a:t>
            </a:r>
            <a:r>
              <a:rPr lang="pt-BR" sz="1400" dirty="0" err="1"/>
              <a:t>xxxxxxxxxxxxxx</a:t>
            </a:r>
            <a:endParaRPr lang="pt-BR" sz="1400" dirty="0"/>
          </a:p>
          <a:p>
            <a:pPr algn="l"/>
            <a:r>
              <a:rPr lang="pt-BR" sz="1400" dirty="0" err="1"/>
              <a:t>Institution</a:t>
            </a:r>
            <a:r>
              <a:rPr lang="pt-BR" sz="1400" dirty="0"/>
              <a:t>: </a:t>
            </a:r>
            <a:r>
              <a:rPr lang="pt-BR" sz="1400" dirty="0" err="1"/>
              <a:t>xxxxxxxxxxxxx</a:t>
            </a:r>
            <a:endParaRPr lang="pt-BR" sz="1400" dirty="0"/>
          </a:p>
          <a:p>
            <a:pPr algn="l"/>
            <a:endParaRPr lang="pt-BR" sz="1400" dirty="0"/>
          </a:p>
          <a:p>
            <a:pPr algn="l"/>
            <a:r>
              <a:rPr lang="pt-BR" sz="1400" dirty="0" err="1"/>
              <a:t>Author</a:t>
            </a:r>
            <a:r>
              <a:rPr lang="pt-BR" sz="1400" dirty="0"/>
              <a:t> 2 </a:t>
            </a:r>
            <a:r>
              <a:rPr lang="pt-BR" sz="1400" dirty="0" err="1"/>
              <a:t>xxxxxxxxxxxxxx</a:t>
            </a:r>
            <a:endParaRPr lang="pt-BR" sz="1400" dirty="0"/>
          </a:p>
          <a:p>
            <a:pPr algn="l"/>
            <a:r>
              <a:rPr lang="pt-BR" sz="1400" dirty="0" err="1"/>
              <a:t>Institution</a:t>
            </a:r>
            <a:r>
              <a:rPr lang="pt-BR" sz="1400" dirty="0"/>
              <a:t>: </a:t>
            </a:r>
            <a:r>
              <a:rPr lang="pt-BR" sz="1400" dirty="0" err="1"/>
              <a:t>xxxxxxxxxxxxx</a:t>
            </a:r>
            <a:endParaRPr lang="pt-BR" sz="1400" dirty="0"/>
          </a:p>
          <a:p>
            <a:pPr algn="l"/>
            <a:endParaRPr lang="pt-BR" sz="1400" dirty="0"/>
          </a:p>
          <a:p>
            <a:pPr algn="l"/>
            <a:r>
              <a:rPr lang="pt-BR" sz="1400" dirty="0" err="1"/>
              <a:t>Author</a:t>
            </a:r>
            <a:r>
              <a:rPr lang="pt-BR" sz="1400" dirty="0"/>
              <a:t> 3: </a:t>
            </a:r>
            <a:r>
              <a:rPr lang="pt-BR" sz="1400" dirty="0" err="1"/>
              <a:t>xxxxxxxxxxxxxx</a:t>
            </a:r>
            <a:endParaRPr lang="pt-BR" sz="1400" dirty="0"/>
          </a:p>
          <a:p>
            <a:pPr algn="l"/>
            <a:r>
              <a:rPr lang="pt-BR" sz="1400" dirty="0" err="1"/>
              <a:t>Institution</a:t>
            </a:r>
            <a:r>
              <a:rPr lang="pt-BR" sz="1400" dirty="0"/>
              <a:t>: </a:t>
            </a:r>
            <a:r>
              <a:rPr lang="pt-BR" sz="1400" dirty="0" err="1"/>
              <a:t>xxxxxxxxxxxxx</a:t>
            </a:r>
            <a:endParaRPr lang="pt-BR" sz="1400" dirty="0"/>
          </a:p>
          <a:p>
            <a:pPr algn="l"/>
            <a:endParaRPr lang="pt-BR" sz="1400" dirty="0"/>
          </a:p>
          <a:p>
            <a:pPr algn="l"/>
            <a:r>
              <a:rPr lang="pt-BR" sz="1400" dirty="0" err="1"/>
              <a:t>Author</a:t>
            </a:r>
            <a:r>
              <a:rPr lang="pt-BR" sz="1400" dirty="0"/>
              <a:t> 4: </a:t>
            </a:r>
            <a:r>
              <a:rPr lang="pt-BR" sz="1400" dirty="0" err="1"/>
              <a:t>xxxxxxxxxxxxx</a:t>
            </a:r>
            <a:endParaRPr lang="pt-BR" sz="1400" dirty="0"/>
          </a:p>
          <a:p>
            <a:pPr algn="l"/>
            <a:r>
              <a:rPr lang="pt-BR" sz="1400" dirty="0" err="1"/>
              <a:t>Institution</a:t>
            </a:r>
            <a:r>
              <a:rPr lang="pt-BR" sz="1400" dirty="0"/>
              <a:t>: </a:t>
            </a:r>
            <a:r>
              <a:rPr lang="pt-BR" sz="1400" dirty="0" err="1"/>
              <a:t>xxxxxxxxxxxxx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9244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FE19E72-8799-4263-B67D-6B7D5F837D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1800" b="0" dirty="0"/>
              <a:t>1 - </a:t>
            </a:r>
            <a:r>
              <a:rPr lang="en-US" sz="1800" b="0" dirty="0" smtClean="0"/>
              <a:t>Introduction</a:t>
            </a: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47685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5E9E4E-AC9E-4713-98AE-7D9ADDD0A8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1800" b="0" dirty="0" smtClean="0"/>
              <a:t>Theories involved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endParaRPr lang="pt-BR" b="0" dirty="0"/>
          </a:p>
        </p:txBody>
      </p:sp>
    </p:spTree>
    <p:extLst>
      <p:ext uri="{BB962C8B-B14F-4D97-AF65-F5344CB8AC3E}">
        <p14:creationId xmlns:p14="http://schemas.microsoft.com/office/powerpoint/2010/main" val="217029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768A99-D046-47D7-BDA5-8A9392E30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dirty="0"/>
              <a:t>3- </a:t>
            </a:r>
            <a:r>
              <a:rPr lang="en-US" sz="1800" b="0" dirty="0" smtClean="0"/>
              <a:t>Methodology</a:t>
            </a:r>
            <a:r>
              <a:rPr lang="en-US" sz="1800" b="1" dirty="0"/>
              <a:t/>
            </a:r>
            <a:br>
              <a:rPr lang="en-US" sz="1800" b="1" dirty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06355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768A99-D046-47D7-BDA5-8A9392E30D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800" b="0" dirty="0" smtClean="0"/>
              <a:t>4- Conclusions</a:t>
            </a:r>
            <a:r>
              <a:rPr lang="en-US" sz="1800" b="1" dirty="0"/>
              <a:t/>
            </a:r>
            <a:br>
              <a:rPr lang="en-US" sz="1800" b="1" dirty="0"/>
            </a:b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44121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270</Words>
  <Application>Microsoft Office PowerPoint</Application>
  <PresentationFormat>Personalizar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1 - Introduction</vt:lpstr>
      <vt:lpstr>2- Theories involved </vt:lpstr>
      <vt:lpstr>3- Methodology </vt:lpstr>
      <vt:lpstr>4- Conclusions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David Daniel Silva</dc:creator>
  <cp:lastModifiedBy>Edson Luiz Riccio</cp:lastModifiedBy>
  <cp:revision>13</cp:revision>
  <dcterms:created xsi:type="dcterms:W3CDTF">2021-08-01T21:36:03Z</dcterms:created>
  <dcterms:modified xsi:type="dcterms:W3CDTF">2021-08-23T00:25:18Z</dcterms:modified>
</cp:coreProperties>
</file>